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1" r:id="rId5"/>
    <p:sldId id="260" r:id="rId6"/>
    <p:sldId id="280" r:id="rId7"/>
    <p:sldId id="262" r:id="rId8"/>
    <p:sldId id="264" r:id="rId9"/>
    <p:sldId id="282" r:id="rId10"/>
    <p:sldId id="281" r:id="rId11"/>
    <p:sldId id="263" r:id="rId12"/>
    <p:sldId id="265" r:id="rId13"/>
    <p:sldId id="266" r:id="rId14"/>
    <p:sldId id="26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1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D970-DD09-4200-BA75-1A78CF58DC76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DC7F-A9A9-422E-8EC2-5D59F9AB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8B3C-DB38-4627-86E3-69A403B9CC63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04EA-0FD2-440F-97F9-A5563232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28D8-FFD8-48E6-94B1-603AC0FCA81B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9B26-CC1E-4B7E-B4CF-1A9D42451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27AF-96BB-44F8-A98A-7A7A2EA2505C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0107-D7A3-43F4-8592-71645D20A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148B-B135-4FE0-B4C4-B374D97F5218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1C98-D237-44AD-A8C5-E363BF353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AE0A-1A1B-410C-BCD1-F39653E1B9C3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0EBA-4BD0-432B-91AE-303618D7F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1BFE-5A6A-4477-969F-FC9C53A7F94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8CD5-9B16-40B3-A8E6-B744E4C61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6655-A864-4D5C-89B7-2C514C9755EC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7479-CE18-4028-8E34-BF6FEC73F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A545-2200-4E0F-82E4-DB3D68C4E94D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C756-C123-4C77-8536-BB3283AC2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9DD4-5FE1-4696-8134-0B4F0B474FF5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2BE3-3229-4DED-8BC4-1D7E83735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B701-0A7D-4AE2-A2B9-3FA69E68198C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46A1-8B24-4DEB-8883-758A9D071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4D03D1-D969-4142-B3C2-6E59C91652AC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1D8255-13CA-4DA3-9252-5AC4CB327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229600" cy="3124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FF00"/>
                </a:solidFill>
                <a:latin typeface="Snap ITC" pitchFamily="82" charset="0"/>
              </a:rPr>
              <a:t/>
            </a:r>
            <a:br>
              <a:rPr lang="en-US" sz="9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Snap ITC" pitchFamily="82" charset="0"/>
              </a:rPr>
              <a:t/>
            </a:r>
            <a:br>
              <a:rPr lang="en-US" sz="9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Snap ITC" pitchFamily="82" charset="0"/>
              </a:rPr>
              <a:t/>
            </a:r>
            <a:br>
              <a:rPr lang="en-US" sz="9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endParaRPr lang="en-US" sz="96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abohon\Desktop\2012-2013 desktop\New folder (2)\Oct Nov 2012 pics\DSC_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590679" cy="6858000"/>
          </a:xfrm>
          <a:prstGeom prst="rect">
            <a:avLst/>
          </a:prstGeom>
          <a:noFill/>
        </p:spPr>
      </p:pic>
      <p:pic>
        <p:nvPicPr>
          <p:cNvPr id="39939" name="Picture 3" descr="C:\Users\abohon\Desktop\2012-2013 desktop\New folder (2)\Oct Nov 2012 pics\DSC_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45547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358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b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Large Models</a:t>
            </a:r>
            <a:endParaRPr lang="en-US" sz="66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7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4" descr="C:\Users\abohon\Desktop\2012-2013 desktop\New folder (2)\Oct Nov 2012 pics\DSC_0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3060136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Users\abohon\Desktop\2012-2013 desktop\New folder (2)\Oct Nov 2012 pics\DSC_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571999" cy="6883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358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b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Snap ITC" pitchFamily="82" charset="0"/>
              </a:rPr>
              <a:t>dolls/Textiles</a:t>
            </a:r>
            <a:endParaRPr lang="en-US" sz="60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7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4" descr="C:\Users\abohon\Desktop\2012-2013 desktop\New folder (2)\Oct Nov 2012 pics\DSC_0296.JPG"/>
          <p:cNvPicPr>
            <a:picLocks noChangeAspect="1" noChangeArrowheads="1"/>
          </p:cNvPicPr>
          <p:nvPr/>
        </p:nvPicPr>
        <p:blipFill>
          <a:blip r:embed="rId2" cstate="print"/>
          <a:srcRect l="14759" t="923" r="5358"/>
          <a:stretch>
            <a:fillRect/>
          </a:stretch>
        </p:blipFill>
        <p:spPr bwMode="auto">
          <a:xfrm>
            <a:off x="457200" y="0"/>
            <a:ext cx="367239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 descr="C:\Users\abohon\Desktop\2012-2013 desktop\New folder (2)\Oct Nov 2012 pics\DSC_0297.JPG"/>
          <p:cNvPicPr>
            <a:picLocks noChangeAspect="1" noChangeArrowheads="1"/>
          </p:cNvPicPr>
          <p:nvPr/>
        </p:nvPicPr>
        <p:blipFill>
          <a:blip r:embed="rId3" cstate="print"/>
          <a:srcRect l="16109" t="1176" r="13203" b="7059"/>
          <a:stretch>
            <a:fillRect/>
          </a:stretch>
        </p:blipFill>
        <p:spPr bwMode="auto">
          <a:xfrm>
            <a:off x="4724400" y="0"/>
            <a:ext cx="35814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358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b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Mosaics</a:t>
            </a:r>
            <a:endParaRPr lang="en-US" sz="66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7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abohon\Desktop\2012-2013 desktop\New folder (2)\Oct Nov 2012 pics\DSC_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1127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358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b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6600" dirty="0" err="1" smtClean="0">
                <a:solidFill>
                  <a:srgbClr val="FFFF00"/>
                </a:solidFill>
                <a:latin typeface="Snap ITC" pitchFamily="82" charset="0"/>
              </a:rPr>
              <a:t>cOSTUME</a:t>
            </a:r>
            <a:endParaRPr lang="en-US" sz="66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7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7" name="Picture 7" descr="C:\Users\abohon\Desktop\2012-2013 desktop\New folder (2)\Oct Nov 2012 pics\DSC_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05827"/>
            <a:ext cx="6553200" cy="4352173"/>
          </a:xfrm>
          <a:prstGeom prst="rect">
            <a:avLst/>
          </a:prstGeom>
          <a:noFill/>
        </p:spPr>
      </p:pic>
      <p:pic>
        <p:nvPicPr>
          <p:cNvPr id="5126" name="Picture 6" descr="C:\Users\abohon\Desktop\2012-2013 desktop\New folder (2)\Oct Nov 2012 pics\DSC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04841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358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b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6600" dirty="0" err="1" smtClean="0">
                <a:solidFill>
                  <a:srgbClr val="FFFF00"/>
                </a:solidFill>
                <a:latin typeface="Snap ITC" pitchFamily="82" charset="0"/>
              </a:rPr>
              <a:t>aRT</a:t>
            </a:r>
            <a:endParaRPr lang="en-US" sz="66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7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4" descr="C:\Users\abohon\Desktop\2012-2013 desktop\New folder (2)\Oct Nov 2012 pics\DSC_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650789" cy="695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abohon\Desktop\2012-2013 desktop\New folder (2)\Oct Nov 2012 pics\DSC_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559374" cy="699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2819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b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Jewelry</a:t>
            </a:r>
            <a:endParaRPr lang="en-US" sz="66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7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4" descr="C:\Users\abohon\Desktop\2012-2013 desktop\New folder (2)\Oct Nov 2012 pics\DSC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4954"/>
            <a:ext cx="9144000" cy="6073046"/>
          </a:xfrm>
          <a:prstGeom prst="rect">
            <a:avLst/>
          </a:prstGeom>
          <a:noFill/>
        </p:spPr>
      </p:pic>
      <p:pic>
        <p:nvPicPr>
          <p:cNvPr id="10245" name="Picture 5" descr="C:\Users\abohon\Desktop\2012-2013 desktop\New folder (2)\Oct Nov 2012 pics\DSC_0305.JPG"/>
          <p:cNvPicPr>
            <a:picLocks noChangeAspect="1" noChangeArrowheads="1"/>
          </p:cNvPicPr>
          <p:nvPr/>
        </p:nvPicPr>
        <p:blipFill>
          <a:blip r:embed="rId3" cstate="print"/>
          <a:srcRect t="5048" r="7166"/>
          <a:stretch>
            <a:fillRect/>
          </a:stretch>
        </p:blipFill>
        <p:spPr bwMode="auto">
          <a:xfrm>
            <a:off x="4935538" y="-381000"/>
            <a:ext cx="4208462" cy="2858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358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Best in Show:</a:t>
            </a:r>
            <a:b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</a:br>
            <a:r>
              <a:rPr lang="en-US" sz="6600" dirty="0" smtClean="0">
                <a:solidFill>
                  <a:srgbClr val="FFFF00"/>
                </a:solidFill>
                <a:latin typeface="Snap ITC" pitchFamily="82" charset="0"/>
              </a:rPr>
              <a:t>Sculpture</a:t>
            </a:r>
            <a:endParaRPr lang="en-US" sz="66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7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28</Words>
  <Application>Microsoft Office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   Best in Show:</vt:lpstr>
      <vt:lpstr>Best in Show: cOSTUME</vt:lpstr>
      <vt:lpstr>Slide 3</vt:lpstr>
      <vt:lpstr>Best in Show: aRT</vt:lpstr>
      <vt:lpstr>Slide 5</vt:lpstr>
      <vt:lpstr>Slide 6</vt:lpstr>
      <vt:lpstr>Best in Show: Jewelry</vt:lpstr>
      <vt:lpstr>Slide 8</vt:lpstr>
      <vt:lpstr>Best in Show: Sculpture</vt:lpstr>
      <vt:lpstr>Slide 10</vt:lpstr>
      <vt:lpstr>Best in Show: Large Models</vt:lpstr>
      <vt:lpstr>Slide 12</vt:lpstr>
      <vt:lpstr>Best in Show: dolls/Textiles</vt:lpstr>
      <vt:lpstr>Slide 14</vt:lpstr>
      <vt:lpstr>Best in Show: Mosaics</vt:lpstr>
      <vt:lpstr>Slide 16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in Show:</dc:title>
  <dc:creator>abohon</dc:creator>
  <cp:lastModifiedBy>abohon</cp:lastModifiedBy>
  <cp:revision>7</cp:revision>
  <dcterms:created xsi:type="dcterms:W3CDTF">2010-11-22T11:52:53Z</dcterms:created>
  <dcterms:modified xsi:type="dcterms:W3CDTF">2012-12-03T00:33:01Z</dcterms:modified>
</cp:coreProperties>
</file>